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1" r:id="rId18"/>
    <p:sldId id="271" r:id="rId19"/>
    <p:sldId id="279" r:id="rId20"/>
    <p:sldId id="281" r:id="rId21"/>
    <p:sldId id="289" r:id="rId22"/>
    <p:sldId id="282" r:id="rId23"/>
    <p:sldId id="280" r:id="rId24"/>
    <p:sldId id="272" r:id="rId25"/>
    <p:sldId id="287" r:id="rId26"/>
    <p:sldId id="288" r:id="rId27"/>
    <p:sldId id="273" r:id="rId28"/>
    <p:sldId id="283" r:id="rId29"/>
    <p:sldId id="284" r:id="rId30"/>
    <p:sldId id="290" r:id="rId31"/>
    <p:sldId id="274" r:id="rId32"/>
    <p:sldId id="275" r:id="rId33"/>
    <p:sldId id="286" r:id="rId34"/>
    <p:sldId id="276" r:id="rId35"/>
    <p:sldId id="277" r:id="rId36"/>
    <p:sldId id="27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69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16118-B5BE-4AA3-A1D4-54D9FBEE203B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0010F-4DFB-4664-9DE7-DE587633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9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48968-528C-4B4A-A1E9-B9A1C66A4DD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CA545-73DB-4219-A7C7-3AF48269C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9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24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16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52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40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3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2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21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6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33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0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9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8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95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77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32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90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84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843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180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21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3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604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5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7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1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6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56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55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A545-73DB-4219-A7C7-3AF48269C8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3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829-D1B6-42A5-8A70-1B9B9C9A80B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80339E-02CA-4886-8744-DA80B0F09F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829-D1B6-42A5-8A70-1B9B9C9A80B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339E-02CA-4886-8744-DA80B0F09F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280339E-02CA-4886-8744-DA80B0F09F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829-D1B6-42A5-8A70-1B9B9C9A80B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829-D1B6-42A5-8A70-1B9B9C9A80B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280339E-02CA-4886-8744-DA80B0F09F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829-D1B6-42A5-8A70-1B9B9C9A80B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80339E-02CA-4886-8744-DA80B0F09F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6795829-D1B6-42A5-8A70-1B9B9C9A80B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339E-02CA-4886-8744-DA80B0F09F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829-D1B6-42A5-8A70-1B9B9C9A80B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280339E-02CA-4886-8744-DA80B0F09F4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829-D1B6-42A5-8A70-1B9B9C9A80B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280339E-02CA-4886-8744-DA80B0F09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829-D1B6-42A5-8A70-1B9B9C9A80B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80339E-02CA-4886-8744-DA80B0F09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80339E-02CA-4886-8744-DA80B0F09F4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5829-D1B6-42A5-8A70-1B9B9C9A80B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280339E-02CA-4886-8744-DA80B0F09F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6795829-D1B6-42A5-8A70-1B9B9C9A80B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6795829-D1B6-42A5-8A70-1B9B9C9A80B6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80339E-02CA-4886-8744-DA80B0F09F4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26,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2021 Road Supervisors Training</a:t>
            </a:r>
          </a:p>
        </p:txBody>
      </p:sp>
    </p:spTree>
    <p:extLst>
      <p:ext uri="{BB962C8B-B14F-4D97-AF65-F5344CB8AC3E}">
        <p14:creationId xmlns:p14="http://schemas.microsoft.com/office/powerpoint/2010/main" val="11810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Scouting</a:t>
            </a:r>
          </a:p>
          <a:p>
            <a:pPr marL="0" indent="0" algn="ctr">
              <a:buNone/>
            </a:pPr>
            <a:r>
              <a:rPr lang="en-US" dirty="0"/>
              <a:t>Clogged Drainage Structures</a:t>
            </a:r>
          </a:p>
          <a:p>
            <a:pPr marL="0" indent="0">
              <a:buNone/>
            </a:pPr>
            <a:r>
              <a:rPr lang="en-US" dirty="0"/>
              <a:t>Potential flooding can occur</a:t>
            </a:r>
          </a:p>
          <a:p>
            <a:pPr marL="0" indent="0">
              <a:buNone/>
            </a:pPr>
            <a:r>
              <a:rPr lang="en-US" dirty="0"/>
              <a:t>Can be caused on or off of the Right of Way</a:t>
            </a:r>
          </a:p>
          <a:p>
            <a:pPr marL="0" indent="0">
              <a:buNone/>
            </a:pPr>
            <a:r>
              <a:rPr lang="en-US" dirty="0"/>
              <a:t>Can require immediate action</a:t>
            </a:r>
          </a:p>
        </p:txBody>
      </p:sp>
    </p:spTree>
    <p:extLst>
      <p:ext uri="{BB962C8B-B14F-4D97-AF65-F5344CB8AC3E}">
        <p14:creationId xmlns:p14="http://schemas.microsoft.com/office/powerpoint/2010/main" val="3389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8202" y="1724198"/>
            <a:ext cx="4724400" cy="4476404"/>
          </a:xfrm>
        </p:spPr>
      </p:pic>
    </p:spTree>
    <p:extLst>
      <p:ext uri="{BB962C8B-B14F-4D97-AF65-F5344CB8AC3E}">
        <p14:creationId xmlns:p14="http://schemas.microsoft.com/office/powerpoint/2010/main" val="42756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625051"/>
            <a:ext cx="8504238" cy="4376247"/>
          </a:xfrm>
        </p:spPr>
      </p:pic>
    </p:spTree>
    <p:extLst>
      <p:ext uri="{BB962C8B-B14F-4D97-AF65-F5344CB8AC3E}">
        <p14:creationId xmlns:p14="http://schemas.microsoft.com/office/powerpoint/2010/main" val="13584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Scouting</a:t>
            </a:r>
          </a:p>
          <a:p>
            <a:pPr marL="0" indent="0">
              <a:buNone/>
            </a:pPr>
            <a:r>
              <a:rPr lang="en-US" dirty="0"/>
              <a:t>Rutting- 	Can cause safety concern</a:t>
            </a:r>
          </a:p>
          <a:p>
            <a:pPr marL="0" indent="0">
              <a:buNone/>
            </a:pPr>
            <a:r>
              <a:rPr lang="en-US" dirty="0"/>
              <a:t>		Can be a sign of other issue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0609" y="1715591"/>
            <a:ext cx="4724400" cy="4188818"/>
          </a:xfrm>
        </p:spPr>
      </p:pic>
    </p:spTree>
    <p:extLst>
      <p:ext uri="{BB962C8B-B14F-4D97-AF65-F5344CB8AC3E}">
        <p14:creationId xmlns:p14="http://schemas.microsoft.com/office/powerpoint/2010/main" val="3612683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Scouting</a:t>
            </a:r>
          </a:p>
          <a:p>
            <a:r>
              <a:rPr lang="en-US" dirty="0"/>
              <a:t>Any standing water </a:t>
            </a:r>
          </a:p>
          <a:p>
            <a:pPr lvl="1"/>
            <a:r>
              <a:rPr lang="en-US" dirty="0"/>
              <a:t>On roadway or the shoulder primary concern for safety</a:t>
            </a:r>
          </a:p>
          <a:p>
            <a:pPr lvl="1"/>
            <a:r>
              <a:rPr lang="en-US" dirty="0"/>
              <a:t>Standing water can weaken subgrade leading to roadway failure</a:t>
            </a:r>
          </a:p>
        </p:txBody>
      </p:sp>
    </p:spTree>
    <p:extLst>
      <p:ext uri="{BB962C8B-B14F-4D97-AF65-F5344CB8AC3E}">
        <p14:creationId xmlns:p14="http://schemas.microsoft.com/office/powerpoint/2010/main" val="4103345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Scouting</a:t>
            </a:r>
          </a:p>
          <a:p>
            <a:r>
              <a:rPr lang="en-US" dirty="0"/>
              <a:t>Potholes</a:t>
            </a:r>
          </a:p>
          <a:p>
            <a:pPr lvl="1"/>
            <a:r>
              <a:rPr lang="en-US" dirty="0"/>
              <a:t>Causes potential damage to vehicles</a:t>
            </a:r>
          </a:p>
          <a:p>
            <a:pPr lvl="1"/>
            <a:r>
              <a:rPr lang="en-US" dirty="0"/>
              <a:t>Can allow water to stand and penetrate subgrade</a:t>
            </a:r>
          </a:p>
        </p:txBody>
      </p:sp>
    </p:spTree>
    <p:extLst>
      <p:ext uri="{BB962C8B-B14F-4D97-AF65-F5344CB8AC3E}">
        <p14:creationId xmlns:p14="http://schemas.microsoft.com/office/powerpoint/2010/main" val="4215890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9" y="1527175"/>
            <a:ext cx="8446650" cy="4572000"/>
          </a:xfrm>
        </p:spPr>
      </p:pic>
    </p:spTree>
    <p:extLst>
      <p:ext uri="{BB962C8B-B14F-4D97-AF65-F5344CB8AC3E}">
        <p14:creationId xmlns:p14="http://schemas.microsoft.com/office/powerpoint/2010/main" val="3550382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Bridge Maintenance</a:t>
            </a:r>
          </a:p>
          <a:p>
            <a:r>
              <a:rPr lang="en-US" dirty="0"/>
              <a:t>Clearing Vegetation</a:t>
            </a:r>
          </a:p>
          <a:p>
            <a:pPr lvl="1"/>
            <a:r>
              <a:rPr lang="en-US" dirty="0"/>
              <a:t>Helps eliminate hazards under bridge</a:t>
            </a:r>
          </a:p>
          <a:p>
            <a:pPr lvl="1"/>
            <a:r>
              <a:rPr lang="en-US" dirty="0"/>
              <a:t>Allows easier access for Bridge Inspection</a:t>
            </a:r>
          </a:p>
          <a:p>
            <a:pPr lvl="1"/>
            <a:r>
              <a:rPr lang="en-US" dirty="0"/>
              <a:t>Can help reduce risk of debris collection from high water flow</a:t>
            </a:r>
          </a:p>
        </p:txBody>
      </p:sp>
    </p:spTree>
    <p:extLst>
      <p:ext uri="{BB962C8B-B14F-4D97-AF65-F5344CB8AC3E}">
        <p14:creationId xmlns:p14="http://schemas.microsoft.com/office/powerpoint/2010/main" val="407023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Rainy Day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47957"/>
            <a:ext cx="6039196" cy="4530436"/>
          </a:xfrm>
        </p:spPr>
      </p:pic>
    </p:spTree>
    <p:extLst>
      <p:ext uri="{BB962C8B-B14F-4D97-AF65-F5344CB8AC3E}">
        <p14:creationId xmlns:p14="http://schemas.microsoft.com/office/powerpoint/2010/main" val="1685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62200" y="1981200"/>
            <a:ext cx="4191000" cy="4144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Rodney McCain</a:t>
            </a:r>
          </a:p>
          <a:p>
            <a:pPr marL="0" indent="0" algn="ctr">
              <a:buNone/>
            </a:pPr>
            <a:r>
              <a:rPr lang="en-US" dirty="0"/>
              <a:t>Assistant County Engineer</a:t>
            </a:r>
          </a:p>
          <a:p>
            <a:pPr marL="0" indent="0" algn="ctr">
              <a:buNone/>
            </a:pPr>
            <a:r>
              <a:rPr lang="en-US" dirty="0"/>
              <a:t>Calhoun County</a:t>
            </a:r>
          </a:p>
        </p:txBody>
      </p:sp>
    </p:spTree>
    <p:extLst>
      <p:ext uri="{BB962C8B-B14F-4D97-AF65-F5344CB8AC3E}">
        <p14:creationId xmlns:p14="http://schemas.microsoft.com/office/powerpoint/2010/main" val="2028411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47957"/>
            <a:ext cx="6039196" cy="4530436"/>
          </a:xfrm>
        </p:spPr>
      </p:pic>
    </p:spTree>
    <p:extLst>
      <p:ext uri="{BB962C8B-B14F-4D97-AF65-F5344CB8AC3E}">
        <p14:creationId xmlns:p14="http://schemas.microsoft.com/office/powerpoint/2010/main" val="2506367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194677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47957"/>
            <a:ext cx="6039196" cy="4530436"/>
          </a:xfrm>
        </p:spPr>
      </p:pic>
    </p:spTree>
    <p:extLst>
      <p:ext uri="{BB962C8B-B14F-4D97-AF65-F5344CB8AC3E}">
        <p14:creationId xmlns:p14="http://schemas.microsoft.com/office/powerpoint/2010/main" val="2925009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47957"/>
            <a:ext cx="6039196" cy="4530436"/>
          </a:xfrm>
        </p:spPr>
      </p:pic>
    </p:spTree>
    <p:extLst>
      <p:ext uri="{BB962C8B-B14F-4D97-AF65-F5344CB8AC3E}">
        <p14:creationId xmlns:p14="http://schemas.microsoft.com/office/powerpoint/2010/main" val="2824113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Bridge Maintenance</a:t>
            </a:r>
          </a:p>
          <a:p>
            <a:r>
              <a:rPr lang="en-US" dirty="0"/>
              <a:t>Cleaning Gutter Line of Bridges</a:t>
            </a:r>
          </a:p>
          <a:p>
            <a:pPr lvl="1"/>
            <a:r>
              <a:rPr lang="en-US" dirty="0"/>
              <a:t>Can impede the rain runoff on bridges</a:t>
            </a:r>
          </a:p>
          <a:p>
            <a:pPr lvl="1"/>
            <a:r>
              <a:rPr lang="en-US" dirty="0"/>
              <a:t>Can cause issues to the bridge deck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40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5843" y="1714502"/>
            <a:ext cx="4495802" cy="4572000"/>
          </a:xfrm>
        </p:spPr>
      </p:pic>
    </p:spTree>
    <p:extLst>
      <p:ext uri="{BB962C8B-B14F-4D97-AF65-F5344CB8AC3E}">
        <p14:creationId xmlns:p14="http://schemas.microsoft.com/office/powerpoint/2010/main" val="729552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2499" y="2238373"/>
            <a:ext cx="4495801" cy="3371851"/>
          </a:xfrm>
        </p:spPr>
      </p:pic>
    </p:spTree>
    <p:extLst>
      <p:ext uri="{BB962C8B-B14F-4D97-AF65-F5344CB8AC3E}">
        <p14:creationId xmlns:p14="http://schemas.microsoft.com/office/powerpoint/2010/main" val="3846057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Bridge Maintenance</a:t>
            </a:r>
          </a:p>
          <a:p>
            <a:r>
              <a:rPr lang="en-US" dirty="0"/>
              <a:t>Clearing abutment cap/bent cap of debris</a:t>
            </a:r>
          </a:p>
          <a:p>
            <a:pPr lvl="1"/>
            <a:r>
              <a:rPr lang="en-US" dirty="0"/>
              <a:t>Can cause deterioration of the bridge components lowering the life span</a:t>
            </a:r>
          </a:p>
        </p:txBody>
      </p:sp>
    </p:spTree>
    <p:extLst>
      <p:ext uri="{BB962C8B-B14F-4D97-AF65-F5344CB8AC3E}">
        <p14:creationId xmlns:p14="http://schemas.microsoft.com/office/powerpoint/2010/main" val="1009987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47957"/>
            <a:ext cx="6039196" cy="4530436"/>
          </a:xfrm>
        </p:spPr>
      </p:pic>
    </p:spTree>
    <p:extLst>
      <p:ext uri="{BB962C8B-B14F-4D97-AF65-F5344CB8AC3E}">
        <p14:creationId xmlns:p14="http://schemas.microsoft.com/office/powerpoint/2010/main" val="1582855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46" y="1547957"/>
            <a:ext cx="6039196" cy="4530436"/>
          </a:xfrm>
        </p:spPr>
      </p:pic>
    </p:spTree>
    <p:extLst>
      <p:ext uri="{BB962C8B-B14F-4D97-AF65-F5344CB8AC3E}">
        <p14:creationId xmlns:p14="http://schemas.microsoft.com/office/powerpoint/2010/main" val="134873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Scouting Issues in need of repair</a:t>
            </a:r>
          </a:p>
          <a:p>
            <a:r>
              <a:rPr lang="en-US" dirty="0"/>
              <a:t>Bridge Maintenance</a:t>
            </a:r>
          </a:p>
          <a:p>
            <a:r>
              <a:rPr lang="en-US" dirty="0"/>
              <a:t>Housekeeping Items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27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371455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Housekeeping Items</a:t>
            </a:r>
          </a:p>
          <a:p>
            <a:r>
              <a:rPr lang="en-US" dirty="0"/>
              <a:t>Equipment Preventative Maintenance</a:t>
            </a:r>
          </a:p>
          <a:p>
            <a:pPr lvl="1"/>
            <a:r>
              <a:rPr lang="en-US" dirty="0"/>
              <a:t>Restocking supplies on Work Truck (i.e. Toilet Paper!)</a:t>
            </a:r>
          </a:p>
          <a:p>
            <a:pPr lvl="1"/>
            <a:r>
              <a:rPr lang="en-US" dirty="0"/>
              <a:t>Cleaning of Equipment</a:t>
            </a:r>
          </a:p>
          <a:p>
            <a:pPr lvl="1"/>
            <a:r>
              <a:rPr lang="en-US" dirty="0"/>
              <a:t>Service/Greasing of Equipment</a:t>
            </a:r>
          </a:p>
          <a:p>
            <a:pPr marL="457200" lvl="1" indent="0">
              <a:buNone/>
            </a:pPr>
            <a:r>
              <a:rPr lang="en-US" dirty="0"/>
              <a:t>All can reduce down time and protect the County’s investment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54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Housekeeping Items</a:t>
            </a:r>
          </a:p>
          <a:p>
            <a:r>
              <a:rPr lang="en-US" dirty="0"/>
              <a:t>Inventory</a:t>
            </a:r>
          </a:p>
          <a:p>
            <a:pPr lvl="1"/>
            <a:r>
              <a:rPr lang="en-US" dirty="0"/>
              <a:t>Material stockpiles, haul if needed</a:t>
            </a:r>
          </a:p>
          <a:p>
            <a:pPr lvl="1"/>
            <a:r>
              <a:rPr lang="en-US" dirty="0"/>
              <a:t>Safety gear, first aid supplies, etc.</a:t>
            </a:r>
          </a:p>
          <a:p>
            <a:pPr lvl="1"/>
            <a:r>
              <a:rPr lang="en-US" dirty="0"/>
              <a:t>Materials for a particular project or work order</a:t>
            </a:r>
          </a:p>
        </p:txBody>
      </p:sp>
    </p:spTree>
    <p:extLst>
      <p:ext uri="{BB962C8B-B14F-4D97-AF65-F5344CB8AC3E}">
        <p14:creationId xmlns:p14="http://schemas.microsoft.com/office/powerpoint/2010/main" val="100900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Work with new employees on training equipment operation</a:t>
            </a:r>
          </a:p>
          <a:p>
            <a:pPr lvl="1"/>
            <a:r>
              <a:rPr lang="en-US" dirty="0"/>
              <a:t>CDL learners permit practice driving</a:t>
            </a:r>
          </a:p>
          <a:p>
            <a:pPr lvl="1"/>
            <a:r>
              <a:rPr lang="en-US" dirty="0"/>
              <a:t>Additional Safety Toolbox Talk</a:t>
            </a:r>
          </a:p>
          <a:p>
            <a:pPr lvl="1"/>
            <a:r>
              <a:rPr lang="en-US" dirty="0"/>
              <a:t>Flagger training</a:t>
            </a:r>
          </a:p>
        </p:txBody>
      </p:sp>
    </p:spTree>
    <p:extLst>
      <p:ext uri="{BB962C8B-B14F-4D97-AF65-F5344CB8AC3E}">
        <p14:creationId xmlns:p14="http://schemas.microsoft.com/office/powerpoint/2010/main" val="4272967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Summary and Key Points</a:t>
            </a:r>
          </a:p>
          <a:p>
            <a:r>
              <a:rPr lang="en-US" dirty="0"/>
              <a:t>To efficiently complete tasks while keeping employees safe and traveling public safe by performing tasks that are less affected by the weather.</a:t>
            </a:r>
          </a:p>
          <a:p>
            <a:r>
              <a:rPr lang="en-US" dirty="0"/>
              <a:t>Minimize lane closures during wet conditions</a:t>
            </a:r>
          </a:p>
          <a:p>
            <a:r>
              <a:rPr lang="en-US" dirty="0"/>
              <a:t>As a Supervisor, use good judgement to prioritize tasks! 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81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Summary and Key Points</a:t>
            </a:r>
          </a:p>
          <a:p>
            <a:r>
              <a:rPr lang="en-US" dirty="0"/>
              <a:t>Our Job is to maintain the County taxpayer’s investment in the Roadway system, safely, efficiently, and as timely as possible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30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1748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Scouting issues in need of repair</a:t>
            </a:r>
          </a:p>
          <a:p>
            <a:pPr marL="0" indent="0">
              <a:buNone/>
            </a:pPr>
            <a:r>
              <a:rPr lang="en-US" dirty="0"/>
              <a:t>	High/low shoulders</a:t>
            </a:r>
          </a:p>
          <a:p>
            <a:pPr marL="0" indent="0">
              <a:buNone/>
            </a:pPr>
            <a:r>
              <a:rPr lang="en-US" dirty="0"/>
              <a:t>	Clogged drainage structures</a:t>
            </a:r>
          </a:p>
          <a:p>
            <a:pPr marL="0" indent="0">
              <a:buNone/>
            </a:pPr>
            <a:r>
              <a:rPr lang="en-US" dirty="0"/>
              <a:t>	Rutting </a:t>
            </a:r>
          </a:p>
          <a:p>
            <a:pPr marL="0" indent="0">
              <a:buNone/>
            </a:pPr>
            <a:r>
              <a:rPr lang="en-US" dirty="0"/>
              <a:t>	Any standing water that is a safety or 	structural concern</a:t>
            </a:r>
          </a:p>
          <a:p>
            <a:pPr marL="0" indent="0">
              <a:buNone/>
            </a:pPr>
            <a:r>
              <a:rPr lang="en-US" dirty="0"/>
              <a:t>	Potholes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9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Bridge Maintenance</a:t>
            </a:r>
          </a:p>
          <a:p>
            <a:pPr marL="0" indent="0">
              <a:buNone/>
            </a:pPr>
            <a:r>
              <a:rPr lang="en-US" dirty="0"/>
              <a:t>	clearing vegetation </a:t>
            </a:r>
          </a:p>
          <a:p>
            <a:pPr marL="0" indent="0">
              <a:buNone/>
            </a:pPr>
            <a:r>
              <a:rPr lang="en-US" dirty="0"/>
              <a:t>	cleaning gutter line</a:t>
            </a:r>
          </a:p>
          <a:p>
            <a:pPr marL="0" indent="0">
              <a:buNone/>
            </a:pPr>
            <a:r>
              <a:rPr lang="en-US" dirty="0"/>
              <a:t>	cleaning abutment/bent cap of debris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1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Housekeeping Items</a:t>
            </a:r>
          </a:p>
          <a:p>
            <a:pPr marL="0" indent="0">
              <a:buNone/>
            </a:pPr>
            <a:r>
              <a:rPr lang="en-US" dirty="0"/>
              <a:t>	Equipment Preventative Maintenance</a:t>
            </a:r>
          </a:p>
          <a:p>
            <a:pPr marL="0" indent="0">
              <a:buNone/>
            </a:pPr>
            <a:r>
              <a:rPr lang="en-US" dirty="0"/>
              <a:t>	Inventory </a:t>
            </a:r>
          </a:p>
          <a:p>
            <a:pPr marL="0" indent="0">
              <a:buNone/>
            </a:pPr>
            <a:r>
              <a:rPr lang="en-US" dirty="0"/>
              <a:t>	Planning for upcoming work</a:t>
            </a:r>
          </a:p>
          <a:p>
            <a:pPr marL="0" indent="0">
              <a:buNone/>
            </a:pPr>
            <a:r>
              <a:rPr lang="en-US" dirty="0"/>
              <a:t>	Training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7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Scouting</a:t>
            </a:r>
          </a:p>
          <a:p>
            <a:pPr marL="0" indent="0">
              <a:buNone/>
            </a:pPr>
            <a:r>
              <a:rPr lang="en-US" dirty="0"/>
              <a:t>High Shoulders – can cause water to stand on 					the roadway creating a safety 					concern </a:t>
            </a:r>
          </a:p>
          <a:p>
            <a:pPr marL="0" indent="0">
              <a:buNone/>
            </a:pPr>
            <a:r>
              <a:rPr lang="en-US" dirty="0"/>
              <a:t>			Also can create structural issues</a:t>
            </a:r>
          </a:p>
          <a:p>
            <a:pPr marL="0" indent="0">
              <a:buNone/>
            </a:pPr>
            <a:r>
              <a:rPr lang="en-US" dirty="0"/>
              <a:t>Low Shoulders-	Safety Concern</a:t>
            </a:r>
          </a:p>
          <a:p>
            <a:pPr marL="0" indent="0">
              <a:buNone/>
            </a:pPr>
            <a:r>
              <a:rPr lang="en-US" dirty="0"/>
              <a:t>			Sign of other potential issue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0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5927" y="450073"/>
            <a:ext cx="5167346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0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Rainy Day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7900" y="1562100"/>
            <a:ext cx="4648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38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242</TotalTime>
  <Words>458</Words>
  <Application>Microsoft Office PowerPoint</Application>
  <PresentationFormat>On-screen Show (4:3)</PresentationFormat>
  <Paragraphs>154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Georgia</vt:lpstr>
      <vt:lpstr>Wingdings</vt:lpstr>
      <vt:lpstr>Wingdings 2</vt:lpstr>
      <vt:lpstr>Civic</vt:lpstr>
      <vt:lpstr>2021 Road Supervisors Training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Rainy Day Work</vt:lpstr>
      <vt:lpstr>`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Road Supervisors Training</dc:title>
  <dc:creator>rmccain</dc:creator>
  <cp:lastModifiedBy>Jennifer Datcher</cp:lastModifiedBy>
  <cp:revision>23</cp:revision>
  <dcterms:created xsi:type="dcterms:W3CDTF">2021-01-22T14:10:45Z</dcterms:created>
  <dcterms:modified xsi:type="dcterms:W3CDTF">2021-01-28T16:15:34Z</dcterms:modified>
</cp:coreProperties>
</file>