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71" r:id="rId2"/>
    <p:sldId id="270" r:id="rId3"/>
    <p:sldId id="272" r:id="rId4"/>
    <p:sldId id="273" r:id="rId5"/>
    <p:sldId id="274" r:id="rId6"/>
    <p:sldId id="275" r:id="rId7"/>
    <p:sldId id="256" r:id="rId8"/>
    <p:sldId id="276" r:id="rId9"/>
    <p:sldId id="257" r:id="rId10"/>
    <p:sldId id="277" r:id="rId11"/>
    <p:sldId id="258" r:id="rId12"/>
    <p:sldId id="278" r:id="rId13"/>
    <p:sldId id="259" r:id="rId14"/>
    <p:sldId id="279" r:id="rId15"/>
    <p:sldId id="260" r:id="rId16"/>
    <p:sldId id="280" r:id="rId17"/>
    <p:sldId id="261" r:id="rId18"/>
    <p:sldId id="281" r:id="rId19"/>
    <p:sldId id="262" r:id="rId20"/>
    <p:sldId id="282" r:id="rId21"/>
    <p:sldId id="263" r:id="rId22"/>
    <p:sldId id="284" r:id="rId23"/>
    <p:sldId id="265" r:id="rId24"/>
    <p:sldId id="285" r:id="rId25"/>
    <p:sldId id="266" r:id="rId26"/>
    <p:sldId id="286" r:id="rId27"/>
    <p:sldId id="267" r:id="rId28"/>
    <p:sldId id="287" r:id="rId29"/>
    <p:sldId id="268" r:id="rId30"/>
    <p:sldId id="288" r:id="rId31"/>
    <p:sldId id="269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eyear, Nicole L [ITRNS]" initials="ONL[" lastIdx="1" clrIdx="0">
    <p:extLst>
      <p:ext uri="{19B8F6BF-5375-455C-9EA6-DF929625EA0E}">
        <p15:presenceInfo xmlns:p15="http://schemas.microsoft.com/office/powerpoint/2012/main" userId="Oneyear, Nicole L [ITRNS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83149" autoAdjust="0"/>
  </p:normalViewPr>
  <p:slideViewPr>
    <p:cSldViewPr snapToGrid="0">
      <p:cViewPr varScale="1">
        <p:scale>
          <a:sx n="66" d="100"/>
          <a:sy n="66" d="100"/>
        </p:scale>
        <p:origin x="6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31T14:13:38.929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BE2B0D-F6D8-4201-A832-CECA522C3DC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EF8A12-0C59-46ED-8A0B-2B269FCE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6F8352-92B5-4FCC-A2BB-AA0C1F7615F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02C36C-4004-4806-AE9B-875DA70A1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Guardrail</a:t>
            </a:r>
            <a:r>
              <a:rPr lang="en-US" baseline="0" dirty="0" smtClean="0"/>
              <a:t> has been hit, posts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Crumbling</a:t>
            </a:r>
            <a:r>
              <a:rPr lang="en-US" baseline="0" dirty="0" smtClean="0"/>
              <a:t> shoulder, cable in right of way and visual trap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Issues if drivers leave roadway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Fix through geometrics and other redesigns – breakaway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Sign covered in dirt</a:t>
            </a:r>
          </a:p>
          <a:p>
            <a:pPr marL="241653" indent="-241653">
              <a:buFont typeface="+mj-lt"/>
              <a:buAutoNum type="arabicPeriod"/>
            </a:pPr>
            <a:r>
              <a:rPr lang="en-US" dirty="0" smtClean="0"/>
              <a:t>Reduce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retroreflectivity</a:t>
            </a:r>
            <a:r>
              <a:rPr lang="en-US" baseline="0" dirty="0" smtClean="0"/>
              <a:t> at night and make it hard for driver to see signs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Clean sign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Combination is inappropriate – should be on separate posts.  Sign at top is also older – not in MUTCD any more. No crosswalk – diamond and arrow.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Pooling water</a:t>
            </a:r>
          </a:p>
          <a:p>
            <a:pPr marL="241653" indent="-241653">
              <a:buFont typeface="+mj-lt"/>
              <a:buAutoNum type="arabicPeriod"/>
            </a:pPr>
            <a:r>
              <a:rPr lang="en-US" dirty="0" err="1" smtClean="0"/>
              <a:t>Hydroplanning</a:t>
            </a:r>
            <a:r>
              <a:rPr lang="en-US" dirty="0" smtClean="0"/>
              <a:t>, pedestrians avoiding crosswalk</a:t>
            </a:r>
          </a:p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Cable median</a:t>
            </a:r>
            <a:r>
              <a:rPr lang="en-US" baseline="0" dirty="0" smtClean="0"/>
              <a:t> barrier hit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Ineffective cable median barrier which could fail if hit again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Replace posts and </a:t>
            </a:r>
            <a:r>
              <a:rPr lang="en-US" baseline="0" dirty="0" err="1" smtClean="0"/>
              <a:t>retension</a:t>
            </a:r>
            <a:r>
              <a:rPr lang="en-US" baseline="0" dirty="0" smtClean="0"/>
              <a:t>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1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Snow covering lights, due to LED</a:t>
            </a:r>
          </a:p>
          <a:p>
            <a:pPr marL="241653" indent="-241653">
              <a:buFont typeface="+mj-lt"/>
              <a:buAutoNum type="arabicPeriod"/>
            </a:pPr>
            <a:r>
              <a:rPr lang="en-US" dirty="0" smtClean="0"/>
              <a:t>Make it so drivers cannot</a:t>
            </a:r>
            <a:r>
              <a:rPr lang="en-US" baseline="0" dirty="0" smtClean="0"/>
              <a:t> see signal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Clean snow or add a heater </a:t>
            </a:r>
            <a:r>
              <a:rPr lang="en-US" baseline="0" smtClean="0"/>
              <a:t>to light</a:t>
            </a:r>
            <a:endParaRPr lang="en-US" smtClean="0"/>
          </a:p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Chevron</a:t>
            </a:r>
            <a:r>
              <a:rPr lang="en-US" baseline="0" dirty="0" smtClean="0"/>
              <a:t> has been knocked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Crumbling</a:t>
            </a:r>
            <a:r>
              <a:rPr lang="en-US" baseline="0" dirty="0" smtClean="0"/>
              <a:t> pavement/shoulder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Pavement</a:t>
            </a:r>
            <a:r>
              <a:rPr lang="en-US" baseline="0" dirty="0" smtClean="0"/>
              <a:t> markings covered,  poor pavement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6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Sand, access on curve, pavement marking,</a:t>
            </a:r>
            <a:r>
              <a:rPr lang="en-US" baseline="0" dirty="0" smtClean="0"/>
              <a:t> multi modal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Faded chevron, memorial on left, slopes?, aiming of chevron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Sight</a:t>
            </a:r>
            <a:r>
              <a:rPr lang="en-US" baseline="0" dirty="0" smtClean="0"/>
              <a:t> distance issue due to tree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Sight distance issue can make it harder to judge appropriate gaps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Trim or remove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Pavement markings are faded</a:t>
            </a:r>
            <a:r>
              <a:rPr lang="en-US" baseline="0" dirty="0" smtClean="0"/>
              <a:t>/gone no other delineation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Hard to recognize curve at night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Repaint or add delineation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0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smtClean="0"/>
              <a:t>Speed limit sign covered by tree</a:t>
            </a:r>
          </a:p>
          <a:p>
            <a:pPr marL="241653" indent="-241653">
              <a:buFont typeface="+mj-lt"/>
              <a:buAutoNum type="arabicPeriod"/>
            </a:pPr>
            <a:r>
              <a:rPr lang="en-US" dirty="0" smtClean="0"/>
              <a:t>Driver</a:t>
            </a:r>
            <a:r>
              <a:rPr lang="en-US" baseline="0" dirty="0" smtClean="0"/>
              <a:t> not recognizing the change in speed limit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Trim branches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C36C-4004-4806-AE9B-875DA70A10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9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0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3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A060-D95F-4F15-8412-A90409972DC7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8EC7-B0D8-48F6-8F7C-DE0750B00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8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a Safer Roadway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neyear\Desktop\Case Study\bad paveme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2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Curve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neyear\Desktop\Case Study\edgeline obscur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2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Curve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neyear\Desktop\Case Study\Faded sig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3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:\(S) SHARE\_project Outreach\RESEARCH\NationalSafetyCenter\Safety365\Photos\IMG_1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9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Roadway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neyear\Desktop\Case Study\No pavement marking or sigs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47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 examples of safety issues that might be partially or fully addressed through some type of maintenance response follow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ork in groups of 3-4 or more and look at each photo and work together to answer 3 questions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neyear\Desktop\Case Study\vegetation covered speed limit sig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8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Curve and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neyear\Desktop\Case Study\crumbling shoul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95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Signage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 the second photo, half of the sign has been cleaned for comparison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9"/>
          <a:stretch/>
        </p:blipFill>
        <p:spPr bwMode="auto">
          <a:xfrm>
            <a:off x="1600898" y="76136"/>
            <a:ext cx="5686870" cy="678186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82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 This photo shows a street corner where water is standing on the roadway and along the curb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5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34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appears to be the safety issue(s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might this situation impact safety and/or operations?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actions might be taken to fix the issue?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traffic signal with snow fhw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20" y="0"/>
            <a:ext cx="5802503" cy="692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7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Instructions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Note any assumptions you have to make in order to answer the questions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about 5-10 minutes each we will discuss each example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time allows we may discuss how we would prioritize which to address first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179330" y="1387634"/>
            <a:ext cx="7096374" cy="53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noneyear\Desktop\Case Study\Broken Chevr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7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neyear\Desktop\Case Study\bad pavement and drop of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92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402</Words>
  <Application>Microsoft Office PowerPoint</Application>
  <PresentationFormat>On-screen Show (4:3)</PresentationFormat>
  <Paragraphs>89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Maintaining a Safer Roadway</vt:lpstr>
      <vt:lpstr>Instructions</vt:lpstr>
      <vt:lpstr>Questions</vt:lpstr>
      <vt:lpstr>Further Instructions</vt:lpstr>
      <vt:lpstr>Example</vt:lpstr>
      <vt:lpstr>Example 1</vt:lpstr>
      <vt:lpstr>PowerPoint Presentation</vt:lpstr>
      <vt:lpstr>Example 2</vt:lpstr>
      <vt:lpstr>PowerPoint Presentation</vt:lpstr>
      <vt:lpstr>Example 3</vt:lpstr>
      <vt:lpstr>PowerPoint Presentation</vt:lpstr>
      <vt:lpstr>Example 4</vt:lpstr>
      <vt:lpstr>PowerPoint Presentation</vt:lpstr>
      <vt:lpstr>Example 5</vt:lpstr>
      <vt:lpstr>PowerPoint Presentation</vt:lpstr>
      <vt:lpstr>Example 6</vt:lpstr>
      <vt:lpstr>PowerPoint Presentation</vt:lpstr>
      <vt:lpstr>Example 7</vt:lpstr>
      <vt:lpstr>PowerPoint Presentation</vt:lpstr>
      <vt:lpstr>Example 8</vt:lpstr>
      <vt:lpstr>PowerPoint Presentation</vt:lpstr>
      <vt:lpstr>Example 9</vt:lpstr>
      <vt:lpstr>PowerPoint Presentation</vt:lpstr>
      <vt:lpstr>Example 10</vt:lpstr>
      <vt:lpstr>PowerPoint Presentation</vt:lpstr>
      <vt:lpstr>Example 11</vt:lpstr>
      <vt:lpstr>PowerPoint Presentation</vt:lpstr>
      <vt:lpstr>Example 12</vt:lpstr>
      <vt:lpstr>PowerPoint Presentation</vt:lpstr>
      <vt:lpstr>Example 13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and Safety</dc:title>
  <dc:creator>Oneyear, Nicole L [ITRNS]</dc:creator>
  <cp:lastModifiedBy>ACCA</cp:lastModifiedBy>
  <cp:revision>17</cp:revision>
  <cp:lastPrinted>2018-02-02T15:58:52Z</cp:lastPrinted>
  <dcterms:created xsi:type="dcterms:W3CDTF">2016-09-12T20:45:33Z</dcterms:created>
  <dcterms:modified xsi:type="dcterms:W3CDTF">2018-02-13T13:29:04Z</dcterms:modified>
</cp:coreProperties>
</file>